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3"/>
  </p:notesMasterIdLst>
  <p:handoutMasterIdLst>
    <p:handoutMasterId r:id="rId14"/>
  </p:handoutMasterIdLst>
  <p:sldIdLst>
    <p:sldId id="300" r:id="rId4"/>
    <p:sldId id="315" r:id="rId5"/>
    <p:sldId id="322" r:id="rId6"/>
    <p:sldId id="307" r:id="rId7"/>
    <p:sldId id="327" r:id="rId8"/>
    <p:sldId id="325" r:id="rId9"/>
    <p:sldId id="328" r:id="rId10"/>
    <p:sldId id="329" r:id="rId11"/>
    <p:sldId id="318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96208" autoAdjust="0"/>
  </p:normalViewPr>
  <p:slideViewPr>
    <p:cSldViewPr>
      <p:cViewPr varScale="1">
        <p:scale>
          <a:sx n="119" d="100"/>
          <a:sy n="119" d="100"/>
        </p:scale>
        <p:origin x="13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08/05/20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08/05/20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08/05/20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08/05/20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08/05/20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08/05/20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presentatie leer je over: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weg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oorlog</a:t>
            </a:r>
            <a:endParaRPr lang="en-US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bezetting</a:t>
            </a:r>
            <a:r>
              <a:rPr lang="en-US" altLang="nl-NL" dirty="0"/>
              <a:t> van Europa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</a:t>
            </a:r>
            <a:r>
              <a:rPr lang="en-US" altLang="nl-NL" dirty="0" err="1"/>
              <a:t>terugdringen</a:t>
            </a:r>
            <a:r>
              <a:rPr lang="en-US" altLang="nl-NL" dirty="0"/>
              <a:t> van </a:t>
            </a:r>
            <a:r>
              <a:rPr lang="en-US" altLang="nl-NL" dirty="0" err="1"/>
              <a:t>Duitsland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altLang="nl-NL" dirty="0"/>
              <a:t>Het kenmerkend aspect: het racistisch en totalitair karakter van het nationaalsocialisme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rassenleer</a:t>
            </a:r>
            <a:r>
              <a:rPr lang="en-US" dirty="0"/>
              <a:t> van de </a:t>
            </a:r>
            <a:r>
              <a:rPr lang="en-US" dirty="0" err="1"/>
              <a:t>nazi’s</a:t>
            </a: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Het </a:t>
            </a:r>
            <a:r>
              <a:rPr lang="en-US" dirty="0" err="1"/>
              <a:t>kenmerkend</a:t>
            </a:r>
            <a:r>
              <a:rPr lang="en-US" dirty="0"/>
              <a:t> aspect: de </a:t>
            </a:r>
            <a:r>
              <a:rPr lang="en-US" dirty="0" err="1"/>
              <a:t>Duitse</a:t>
            </a:r>
            <a:r>
              <a:rPr lang="en-US" dirty="0"/>
              <a:t> </a:t>
            </a:r>
            <a:r>
              <a:rPr lang="en-US" dirty="0" err="1"/>
              <a:t>bezetting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jodenvervolging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>
                <a:solidFill>
                  <a:srgbClr val="54BDF2"/>
                </a:solidFill>
              </a:rPr>
              <a:t>§4.3 De Tweede Wereldoorlog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/>
              <a:t>Hitler </a:t>
            </a:r>
            <a:r>
              <a:rPr lang="en-US" altLang="nl-NL" dirty="0" err="1"/>
              <a:t>trok</a:t>
            </a:r>
            <a:r>
              <a:rPr lang="en-US" altLang="nl-NL" dirty="0"/>
              <a:t> </a:t>
            </a:r>
            <a:r>
              <a:rPr lang="en-US" altLang="nl-NL" dirty="0" err="1"/>
              <a:t>zich</a:t>
            </a:r>
            <a:r>
              <a:rPr lang="en-US" altLang="nl-NL" dirty="0"/>
              <a:t> </a:t>
            </a:r>
            <a:r>
              <a:rPr lang="en-US" altLang="nl-NL" dirty="0" err="1"/>
              <a:t>niets</a:t>
            </a:r>
            <a:r>
              <a:rPr lang="en-US" altLang="nl-NL" dirty="0"/>
              <a:t> </a:t>
            </a:r>
            <a:r>
              <a:rPr lang="en-US" altLang="nl-NL" dirty="0" err="1"/>
              <a:t>aan</a:t>
            </a:r>
            <a:r>
              <a:rPr lang="en-US" altLang="nl-NL" dirty="0"/>
              <a:t> van de </a:t>
            </a:r>
            <a:r>
              <a:rPr lang="en-US" altLang="nl-NL" dirty="0" err="1"/>
              <a:t>Vrede</a:t>
            </a:r>
            <a:r>
              <a:rPr lang="en-US" altLang="nl-NL" dirty="0"/>
              <a:t> van Versailles. </a:t>
            </a:r>
            <a:r>
              <a:rPr lang="en-US" altLang="nl-NL" dirty="0" err="1"/>
              <a:t>Hij</a:t>
            </a:r>
            <a:r>
              <a:rPr lang="en-US" altLang="nl-NL" dirty="0"/>
              <a:t> </a:t>
            </a:r>
            <a:r>
              <a:rPr lang="en-US" altLang="nl-NL" dirty="0" err="1"/>
              <a:t>wilde</a:t>
            </a:r>
            <a:r>
              <a:rPr lang="en-US" altLang="nl-NL" dirty="0"/>
              <a:t> </a:t>
            </a:r>
            <a:r>
              <a:rPr lang="en-US" altLang="nl-NL" dirty="0" err="1"/>
              <a:t>dat</a:t>
            </a:r>
            <a:r>
              <a:rPr lang="en-US" altLang="nl-NL" dirty="0"/>
              <a:t> </a:t>
            </a:r>
            <a:r>
              <a:rPr lang="en-US" altLang="nl-NL" dirty="0" err="1"/>
              <a:t>Duitsland</a:t>
            </a:r>
            <a:r>
              <a:rPr lang="en-US" altLang="nl-NL" dirty="0"/>
              <a:t> de baas </a:t>
            </a:r>
            <a:r>
              <a:rPr lang="en-US" altLang="nl-NL" dirty="0" err="1"/>
              <a:t>werd</a:t>
            </a:r>
            <a:r>
              <a:rPr lang="en-US" altLang="nl-NL" dirty="0"/>
              <a:t> in Europa.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De </a:t>
            </a:r>
            <a:r>
              <a:rPr lang="en-US" altLang="nl-NL" dirty="0" err="1"/>
              <a:t>Tweede</a:t>
            </a:r>
            <a:r>
              <a:rPr lang="en-US" altLang="nl-NL" dirty="0"/>
              <a:t> </a:t>
            </a:r>
            <a:r>
              <a:rPr lang="en-US" altLang="nl-NL" dirty="0" err="1"/>
              <a:t>Wereldoorlog</a:t>
            </a:r>
            <a:r>
              <a:rPr lang="en-US" altLang="nl-NL" dirty="0"/>
              <a:t> </a:t>
            </a:r>
            <a:r>
              <a:rPr lang="en-US" altLang="nl-NL" dirty="0" err="1"/>
              <a:t>begon</a:t>
            </a:r>
            <a:r>
              <a:rPr lang="en-US" altLang="nl-NL" dirty="0"/>
              <a:t> in 1939 met de </a:t>
            </a:r>
            <a:r>
              <a:rPr lang="en-US" altLang="nl-NL" dirty="0" err="1"/>
              <a:t>Duitse</a:t>
            </a:r>
            <a:r>
              <a:rPr lang="en-US" altLang="nl-NL" dirty="0"/>
              <a:t> </a:t>
            </a:r>
            <a:r>
              <a:rPr lang="en-US" altLang="nl-NL" dirty="0" err="1"/>
              <a:t>inval</a:t>
            </a:r>
            <a:r>
              <a:rPr lang="en-US" altLang="nl-NL" dirty="0"/>
              <a:t> in </a:t>
            </a:r>
            <a:r>
              <a:rPr lang="en-US" altLang="nl-NL" dirty="0" err="1"/>
              <a:t>Polen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De </a:t>
            </a:r>
            <a:r>
              <a:rPr lang="en-US" sz="2800" dirty="0" err="1"/>
              <a:t>weg</a:t>
            </a:r>
            <a:r>
              <a:rPr lang="en-US" sz="2800" dirty="0"/>
              <a:t> </a:t>
            </a:r>
            <a:r>
              <a:rPr lang="en-US" sz="2800" dirty="0" err="1"/>
              <a:t>naar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nieuwe</a:t>
            </a:r>
            <a:r>
              <a:rPr lang="en-US" sz="2800" dirty="0"/>
              <a:t> </a:t>
            </a:r>
            <a:r>
              <a:rPr lang="en-US" sz="2800" dirty="0" err="1"/>
              <a:t>oorlog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94901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 err="1"/>
              <a:t>Duitsland</a:t>
            </a:r>
            <a:r>
              <a:rPr lang="en-US" altLang="nl-NL" dirty="0"/>
              <a:t> </a:t>
            </a:r>
            <a:r>
              <a:rPr lang="en-US" altLang="nl-NL" dirty="0" err="1"/>
              <a:t>veroverde</a:t>
            </a:r>
            <a:r>
              <a:rPr lang="en-US" altLang="nl-NL" dirty="0"/>
              <a:t> in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i="1" dirty="0"/>
              <a:t>blitzkrieg</a:t>
            </a:r>
            <a:r>
              <a:rPr lang="en-US" altLang="nl-NL" dirty="0"/>
              <a:t> </a:t>
            </a:r>
            <a:r>
              <a:rPr lang="en-US" altLang="nl-NL" dirty="0" err="1"/>
              <a:t>grote</a:t>
            </a:r>
            <a:r>
              <a:rPr lang="en-US" altLang="nl-NL" dirty="0"/>
              <a:t> </a:t>
            </a:r>
            <a:r>
              <a:rPr lang="en-US" altLang="nl-NL" dirty="0" err="1"/>
              <a:t>delen</a:t>
            </a:r>
            <a:r>
              <a:rPr lang="en-US" altLang="nl-NL" dirty="0"/>
              <a:t> van Europa.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De </a:t>
            </a:r>
            <a:r>
              <a:rPr lang="en-US" altLang="nl-NL" dirty="0" err="1"/>
              <a:t>aanval</a:t>
            </a:r>
            <a:r>
              <a:rPr lang="en-US" altLang="nl-NL" dirty="0"/>
              <a:t> van Hitler op Groot-</a:t>
            </a:r>
            <a:r>
              <a:rPr lang="en-US" altLang="nl-NL" dirty="0" err="1"/>
              <a:t>Brittannië</a:t>
            </a:r>
            <a:r>
              <a:rPr lang="en-US" altLang="nl-NL" dirty="0"/>
              <a:t> </a:t>
            </a:r>
            <a:r>
              <a:rPr lang="en-US" altLang="nl-NL" dirty="0" err="1"/>
              <a:t>mislukte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In 1941 </a:t>
            </a:r>
            <a:r>
              <a:rPr lang="en-US" altLang="nl-NL" dirty="0" err="1"/>
              <a:t>verklaarde</a:t>
            </a:r>
            <a:r>
              <a:rPr lang="en-US" altLang="nl-NL" dirty="0"/>
              <a:t> Hitler de </a:t>
            </a:r>
            <a:r>
              <a:rPr lang="en-US" altLang="nl-NL" dirty="0" err="1"/>
              <a:t>oorlog</a:t>
            </a:r>
            <a:r>
              <a:rPr lang="en-US" altLang="nl-NL" dirty="0"/>
              <a:t> </a:t>
            </a:r>
            <a:r>
              <a:rPr lang="en-US" altLang="nl-NL" dirty="0" err="1"/>
              <a:t>aan</a:t>
            </a:r>
            <a:r>
              <a:rPr lang="en-US" altLang="nl-NL" dirty="0"/>
              <a:t> de </a:t>
            </a:r>
            <a:r>
              <a:rPr lang="en-US" altLang="nl-NL" dirty="0" err="1"/>
              <a:t>Sovjet-Unie</a:t>
            </a:r>
            <a:r>
              <a:rPr lang="en-US" altLang="nl-NL" dirty="0"/>
              <a:t> en de VS.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De </a:t>
            </a:r>
            <a:r>
              <a:rPr lang="en-US" sz="2800" dirty="0" err="1"/>
              <a:t>bezetting</a:t>
            </a:r>
            <a:r>
              <a:rPr lang="en-US" sz="2800" dirty="0"/>
              <a:t> van Europa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60215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74064"/>
            <a:ext cx="6192688" cy="5474336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56865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 err="1"/>
              <a:t>Vanaf</a:t>
            </a:r>
            <a:r>
              <a:rPr lang="en-US" altLang="nl-NL" dirty="0"/>
              <a:t> 1943 </a:t>
            </a:r>
            <a:r>
              <a:rPr lang="en-US" altLang="nl-NL" dirty="0" err="1"/>
              <a:t>werd</a:t>
            </a:r>
            <a:r>
              <a:rPr lang="en-US" altLang="nl-NL" dirty="0"/>
              <a:t> het </a:t>
            </a:r>
            <a:r>
              <a:rPr lang="en-US" altLang="nl-NL" dirty="0" err="1"/>
              <a:t>Duitse</a:t>
            </a:r>
            <a:r>
              <a:rPr lang="en-US" altLang="nl-NL" dirty="0"/>
              <a:t> leger </a:t>
            </a:r>
            <a:r>
              <a:rPr lang="en-US" altLang="nl-NL" dirty="0" err="1"/>
              <a:t>teruggedrongen</a:t>
            </a:r>
            <a:r>
              <a:rPr lang="en-US" altLang="nl-NL" dirty="0"/>
              <a:t> door de </a:t>
            </a:r>
            <a:r>
              <a:rPr lang="en-US" altLang="nl-NL" dirty="0" err="1"/>
              <a:t>geallieerden</a:t>
            </a:r>
            <a:r>
              <a:rPr lang="en-US" altLang="nl-NL" dirty="0"/>
              <a:t> (</a:t>
            </a:r>
            <a:r>
              <a:rPr lang="en-US" altLang="nl-NL" dirty="0" err="1"/>
              <a:t>Sovjet-Unie</a:t>
            </a:r>
            <a:r>
              <a:rPr lang="en-US" altLang="nl-NL" dirty="0"/>
              <a:t>, Groot-</a:t>
            </a:r>
            <a:r>
              <a:rPr lang="en-US" altLang="nl-NL" dirty="0" err="1"/>
              <a:t>Brittannië</a:t>
            </a:r>
            <a:r>
              <a:rPr lang="en-US" altLang="nl-NL" dirty="0"/>
              <a:t>, VS).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Op 8 </a:t>
            </a:r>
            <a:r>
              <a:rPr lang="en-US" altLang="nl-NL" dirty="0" err="1"/>
              <a:t>mei</a:t>
            </a:r>
            <a:r>
              <a:rPr lang="en-US" altLang="nl-NL" dirty="0"/>
              <a:t> 1945 </a:t>
            </a:r>
            <a:r>
              <a:rPr lang="en-US" altLang="nl-NL" dirty="0" err="1">
                <a:solidFill>
                  <a:srgbClr val="00B0F0"/>
                </a:solidFill>
              </a:rPr>
              <a:t>capitulatie</a:t>
            </a:r>
            <a:r>
              <a:rPr lang="en-US" altLang="nl-NL" dirty="0"/>
              <a:t> (</a:t>
            </a:r>
            <a:r>
              <a:rPr lang="en-US" altLang="nl-NL" dirty="0" err="1"/>
              <a:t>overgave</a:t>
            </a:r>
            <a:r>
              <a:rPr lang="en-US" altLang="nl-NL" dirty="0"/>
              <a:t>) van </a:t>
            </a:r>
            <a:r>
              <a:rPr lang="en-US" altLang="nl-NL" dirty="0" err="1"/>
              <a:t>Duitsland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De </a:t>
            </a:r>
            <a:r>
              <a:rPr lang="en-US" altLang="nl-NL" dirty="0" err="1"/>
              <a:t>Tweede</a:t>
            </a:r>
            <a:r>
              <a:rPr lang="en-US" altLang="nl-NL" dirty="0"/>
              <a:t> </a:t>
            </a:r>
            <a:r>
              <a:rPr lang="en-US" altLang="nl-NL" dirty="0" err="1"/>
              <a:t>Wereldoorlog</a:t>
            </a:r>
            <a:r>
              <a:rPr lang="en-US" altLang="nl-NL" dirty="0"/>
              <a:t> had in Europa </a:t>
            </a:r>
            <a:r>
              <a:rPr lang="en-US" altLang="nl-NL" dirty="0" err="1"/>
              <a:t>geleid</a:t>
            </a:r>
            <a:r>
              <a:rPr lang="en-US" altLang="nl-NL" dirty="0"/>
              <a:t> tot 38 </a:t>
            </a:r>
            <a:r>
              <a:rPr lang="en-US" altLang="nl-NL" dirty="0" err="1"/>
              <a:t>miljoen</a:t>
            </a:r>
            <a:r>
              <a:rPr lang="en-US" altLang="nl-NL" dirty="0"/>
              <a:t> </a:t>
            </a:r>
            <a:r>
              <a:rPr lang="en-US" altLang="nl-NL" dirty="0" err="1"/>
              <a:t>doden</a:t>
            </a:r>
            <a:r>
              <a:rPr lang="en-US" altLang="nl-NL" dirty="0"/>
              <a:t> en </a:t>
            </a:r>
            <a:r>
              <a:rPr lang="en-US" altLang="nl-NL" dirty="0" err="1"/>
              <a:t>grote</a:t>
            </a:r>
            <a:r>
              <a:rPr lang="en-US" altLang="nl-NL" dirty="0"/>
              <a:t> </a:t>
            </a:r>
            <a:r>
              <a:rPr lang="en-US" altLang="nl-NL" dirty="0" err="1"/>
              <a:t>verwoestingen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 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Het </a:t>
            </a:r>
            <a:r>
              <a:rPr lang="en-US" sz="2800" dirty="0" err="1"/>
              <a:t>terugdringen</a:t>
            </a:r>
            <a:r>
              <a:rPr lang="en-US" sz="2800" dirty="0"/>
              <a:t> van </a:t>
            </a:r>
            <a:r>
              <a:rPr lang="en-US" sz="2800" dirty="0" err="1"/>
              <a:t>Duitsland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50328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/>
              <a:t>Hitler </a:t>
            </a:r>
            <a:r>
              <a:rPr lang="en-US" altLang="nl-NL" dirty="0" err="1"/>
              <a:t>gebruikte</a:t>
            </a:r>
            <a:r>
              <a:rPr lang="en-US" altLang="nl-NL" dirty="0"/>
              <a:t> de </a:t>
            </a:r>
            <a:r>
              <a:rPr lang="en-US" altLang="nl-NL" dirty="0" err="1"/>
              <a:t>veroverde</a:t>
            </a:r>
            <a:r>
              <a:rPr lang="en-US" altLang="nl-NL" dirty="0"/>
              <a:t> </a:t>
            </a:r>
            <a:r>
              <a:rPr lang="en-US" altLang="nl-NL" dirty="0" err="1"/>
              <a:t>gebieden</a:t>
            </a:r>
            <a:r>
              <a:rPr lang="en-US" altLang="nl-NL" dirty="0"/>
              <a:t> om </a:t>
            </a:r>
            <a:r>
              <a:rPr lang="en-US" altLang="nl-NL" dirty="0" err="1"/>
              <a:t>er</a:t>
            </a:r>
            <a:r>
              <a:rPr lang="en-US" altLang="nl-NL" dirty="0"/>
              <a:t> </a:t>
            </a:r>
            <a:r>
              <a:rPr lang="en-US" altLang="nl-NL" dirty="0" err="1"/>
              <a:t>rijker</a:t>
            </a:r>
            <a:r>
              <a:rPr lang="en-US" altLang="nl-NL" dirty="0"/>
              <a:t> en </a:t>
            </a:r>
            <a:r>
              <a:rPr lang="en-US" altLang="nl-NL" dirty="0" err="1"/>
              <a:t>sterker</a:t>
            </a:r>
            <a:r>
              <a:rPr lang="en-US" altLang="nl-NL" dirty="0"/>
              <a:t> van te </a:t>
            </a:r>
            <a:r>
              <a:rPr lang="en-US" altLang="nl-NL" dirty="0" err="1"/>
              <a:t>worden</a:t>
            </a:r>
            <a:r>
              <a:rPr lang="en-US" altLang="nl-NL" dirty="0"/>
              <a:t>. 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 err="1"/>
              <a:t>Tegenstanders</a:t>
            </a:r>
            <a:r>
              <a:rPr lang="en-US" altLang="nl-NL" dirty="0"/>
              <a:t> </a:t>
            </a:r>
            <a:r>
              <a:rPr lang="en-US" altLang="nl-NL" dirty="0" err="1"/>
              <a:t>werden</a:t>
            </a:r>
            <a:r>
              <a:rPr lang="en-US" altLang="nl-NL" dirty="0"/>
              <a:t> </a:t>
            </a:r>
            <a:r>
              <a:rPr lang="en-US" altLang="nl-NL" dirty="0" err="1"/>
              <a:t>opgesloten</a:t>
            </a:r>
            <a:r>
              <a:rPr lang="en-US" altLang="nl-NL" dirty="0"/>
              <a:t> in </a:t>
            </a:r>
            <a:r>
              <a:rPr lang="en-US" altLang="nl-NL" dirty="0" err="1">
                <a:solidFill>
                  <a:srgbClr val="00B0F0"/>
                </a:solidFill>
              </a:rPr>
              <a:t>concentratiekampen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r>
              <a:rPr lang="nl-NL" altLang="nl-NL" dirty="0"/>
              <a:t>Het racistisch en totalitair karakter van het nationaalsocialisme is een </a:t>
            </a:r>
            <a:r>
              <a:rPr lang="nl-NL" altLang="nl-NL" b="1" dirty="0"/>
              <a:t>kenmerkend aspect</a:t>
            </a:r>
            <a:r>
              <a:rPr lang="nl-NL" altLang="nl-NL" dirty="0"/>
              <a:t> van de </a:t>
            </a:r>
            <a:r>
              <a:rPr lang="nl-NL" altLang="nl-NL" dirty="0">
                <a:solidFill>
                  <a:srgbClr val="00B0F0"/>
                </a:solidFill>
              </a:rPr>
              <a:t>tijd van de wereldoorlogen</a:t>
            </a:r>
            <a:r>
              <a:rPr lang="nl-NL" altLang="nl-NL" dirty="0"/>
              <a:t> (1900-1950).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Het </a:t>
            </a:r>
            <a:r>
              <a:rPr lang="en-US" sz="2800" dirty="0" err="1"/>
              <a:t>kenmerkend</a:t>
            </a:r>
            <a:r>
              <a:rPr lang="en-US" sz="2800" dirty="0"/>
              <a:t> aspect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37564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/>
              <a:t>De </a:t>
            </a:r>
            <a:r>
              <a:rPr lang="en-US" altLang="nl-NL" dirty="0" err="1"/>
              <a:t>nazi’s</a:t>
            </a:r>
            <a:r>
              <a:rPr lang="en-US" altLang="nl-NL" dirty="0"/>
              <a:t> </a:t>
            </a:r>
            <a:r>
              <a:rPr lang="en-US" altLang="nl-NL" dirty="0" err="1"/>
              <a:t>kenden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>
                <a:solidFill>
                  <a:srgbClr val="00B0F0"/>
                </a:solidFill>
              </a:rPr>
              <a:t>rassenleer</a:t>
            </a:r>
            <a:r>
              <a:rPr lang="en-US" altLang="nl-NL" dirty="0"/>
              <a:t>: </a:t>
            </a:r>
            <a:r>
              <a:rPr lang="en-US" altLang="nl-NL" dirty="0" err="1"/>
              <a:t>onjuiste</a:t>
            </a:r>
            <a:r>
              <a:rPr lang="en-US" altLang="nl-NL" dirty="0"/>
              <a:t> </a:t>
            </a:r>
            <a:r>
              <a:rPr lang="en-US" altLang="nl-NL" dirty="0" err="1"/>
              <a:t>idee</a:t>
            </a:r>
            <a:r>
              <a:rPr lang="en-US" altLang="nl-NL" dirty="0"/>
              <a:t> </a:t>
            </a:r>
            <a:r>
              <a:rPr lang="en-US" altLang="nl-NL" dirty="0" err="1"/>
              <a:t>dat</a:t>
            </a:r>
            <a:r>
              <a:rPr lang="en-US" altLang="nl-NL" dirty="0"/>
              <a:t> </a:t>
            </a:r>
            <a:r>
              <a:rPr lang="en-US" altLang="nl-NL" dirty="0" err="1"/>
              <a:t>mensen</a:t>
            </a:r>
            <a:r>
              <a:rPr lang="en-US" altLang="nl-NL" dirty="0"/>
              <a:t> </a:t>
            </a:r>
            <a:r>
              <a:rPr lang="en-US" altLang="nl-NL" dirty="0" err="1"/>
              <a:t>verdeeld</a:t>
            </a:r>
            <a:r>
              <a:rPr lang="en-US" altLang="nl-NL" dirty="0"/>
              <a:t> </a:t>
            </a:r>
            <a:r>
              <a:rPr lang="en-US" altLang="nl-NL" dirty="0" err="1"/>
              <a:t>kunnen</a:t>
            </a:r>
            <a:r>
              <a:rPr lang="en-US" altLang="nl-NL" dirty="0"/>
              <a:t> </a:t>
            </a:r>
            <a:r>
              <a:rPr lang="en-US" altLang="nl-NL" dirty="0" err="1"/>
              <a:t>worden</a:t>
            </a:r>
            <a:r>
              <a:rPr lang="en-US" altLang="nl-NL" dirty="0"/>
              <a:t> in </a:t>
            </a:r>
            <a:r>
              <a:rPr lang="en-US" altLang="nl-NL" dirty="0" err="1"/>
              <a:t>sterke</a:t>
            </a:r>
            <a:r>
              <a:rPr lang="en-US" altLang="nl-NL" dirty="0"/>
              <a:t> en </a:t>
            </a:r>
            <a:r>
              <a:rPr lang="en-US" altLang="nl-NL" dirty="0" err="1"/>
              <a:t>zwakke</a:t>
            </a:r>
            <a:r>
              <a:rPr lang="en-US" altLang="nl-NL" dirty="0"/>
              <a:t> </a:t>
            </a:r>
            <a:r>
              <a:rPr lang="en-US" altLang="nl-NL" dirty="0" err="1"/>
              <a:t>rassen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Het </a:t>
            </a:r>
            <a:r>
              <a:rPr lang="en-US" altLang="nl-NL" dirty="0" err="1"/>
              <a:t>racisme</a:t>
            </a:r>
            <a:r>
              <a:rPr lang="en-US" altLang="nl-NL" dirty="0"/>
              <a:t> van de </a:t>
            </a:r>
            <a:r>
              <a:rPr lang="en-US" altLang="nl-NL" dirty="0" err="1"/>
              <a:t>nazi’s</a:t>
            </a:r>
            <a:r>
              <a:rPr lang="en-US" altLang="nl-NL" dirty="0"/>
              <a:t> </a:t>
            </a:r>
            <a:r>
              <a:rPr lang="en-US" altLang="nl-NL" dirty="0" err="1"/>
              <a:t>leidde</a:t>
            </a:r>
            <a:r>
              <a:rPr lang="en-US" altLang="nl-NL" dirty="0"/>
              <a:t> </a:t>
            </a:r>
            <a:r>
              <a:rPr lang="en-US" altLang="nl-NL" dirty="0" err="1"/>
              <a:t>vanaf</a:t>
            </a:r>
            <a:r>
              <a:rPr lang="en-US" altLang="nl-NL" dirty="0"/>
              <a:t> 1933 tot </a:t>
            </a:r>
            <a:r>
              <a:rPr lang="en-US" altLang="nl-NL" dirty="0" err="1">
                <a:solidFill>
                  <a:schemeClr val="tx2"/>
                </a:solidFill>
              </a:rPr>
              <a:t>disciminatie</a:t>
            </a:r>
            <a:r>
              <a:rPr lang="en-US" altLang="nl-NL" dirty="0">
                <a:solidFill>
                  <a:schemeClr val="tx2"/>
                </a:solidFill>
              </a:rPr>
              <a:t> </a:t>
            </a:r>
            <a:r>
              <a:rPr lang="en-US" altLang="nl-NL" dirty="0"/>
              <a:t>van </a:t>
            </a:r>
            <a:r>
              <a:rPr lang="en-US" altLang="nl-NL" dirty="0" err="1"/>
              <a:t>joden</a:t>
            </a:r>
            <a:r>
              <a:rPr lang="en-US" altLang="nl-NL" dirty="0"/>
              <a:t>. 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 err="1">
                <a:solidFill>
                  <a:srgbClr val="00B0F0"/>
                </a:solidFill>
              </a:rPr>
              <a:t>Racisme</a:t>
            </a:r>
            <a:r>
              <a:rPr lang="en-US" altLang="nl-NL" dirty="0"/>
              <a:t>: </a:t>
            </a:r>
            <a:r>
              <a:rPr lang="en-US" altLang="nl-NL" dirty="0" err="1"/>
              <a:t>idee</a:t>
            </a:r>
            <a:r>
              <a:rPr lang="en-US" altLang="nl-NL" dirty="0"/>
              <a:t> </a:t>
            </a:r>
            <a:r>
              <a:rPr lang="en-US" altLang="nl-NL" dirty="0" err="1"/>
              <a:t>dat</a:t>
            </a:r>
            <a:r>
              <a:rPr lang="en-US" altLang="nl-NL" dirty="0"/>
              <a:t> je </a:t>
            </a:r>
            <a:r>
              <a:rPr lang="en-US" altLang="nl-NL" dirty="0" err="1"/>
              <a:t>eigen</a:t>
            </a:r>
            <a:r>
              <a:rPr lang="en-US" altLang="nl-NL" dirty="0"/>
              <a:t> ‘</a:t>
            </a:r>
            <a:r>
              <a:rPr lang="en-US" altLang="nl-NL" dirty="0" err="1"/>
              <a:t>ras</a:t>
            </a:r>
            <a:r>
              <a:rPr lang="en-US" altLang="nl-NL" dirty="0"/>
              <a:t>’ (</a:t>
            </a:r>
            <a:r>
              <a:rPr lang="en-US" altLang="nl-NL" dirty="0" err="1"/>
              <a:t>soort</a:t>
            </a:r>
            <a:r>
              <a:rPr lang="en-US" altLang="nl-NL" dirty="0"/>
              <a:t>) </a:t>
            </a:r>
            <a:r>
              <a:rPr lang="en-US" altLang="nl-NL" dirty="0" err="1"/>
              <a:t>beter</a:t>
            </a:r>
            <a:r>
              <a:rPr lang="en-US" altLang="nl-NL" dirty="0"/>
              <a:t> is </a:t>
            </a:r>
            <a:r>
              <a:rPr lang="en-US" altLang="nl-NL" dirty="0" err="1"/>
              <a:t>dan</a:t>
            </a:r>
            <a:r>
              <a:rPr lang="en-US" altLang="nl-NL" dirty="0"/>
              <a:t> </a:t>
            </a:r>
            <a:r>
              <a:rPr lang="en-US" altLang="nl-NL" dirty="0" err="1"/>
              <a:t>andere</a:t>
            </a:r>
            <a:r>
              <a:rPr lang="en-US" altLang="nl-NL" dirty="0"/>
              <a:t> ‘</a:t>
            </a:r>
            <a:r>
              <a:rPr lang="en-US" altLang="nl-NL" dirty="0" err="1"/>
              <a:t>rassen</a:t>
            </a:r>
            <a:r>
              <a:rPr lang="en-US" altLang="nl-NL" dirty="0"/>
              <a:t>’. </a:t>
            </a:r>
          </a:p>
          <a:p>
            <a:pPr eaLnBrk="1" hangingPunct="1">
              <a:buFont typeface="Arial" charset="0"/>
              <a:buNone/>
            </a:pPr>
            <a:r>
              <a:rPr lang="en-US" altLang="nl-NL" dirty="0" err="1">
                <a:solidFill>
                  <a:srgbClr val="00B0F0"/>
                </a:solidFill>
              </a:rPr>
              <a:t>Discriminatie</a:t>
            </a:r>
            <a:r>
              <a:rPr lang="en-US" altLang="nl-NL" dirty="0"/>
              <a:t>: </a:t>
            </a:r>
            <a:r>
              <a:rPr lang="en-US" altLang="nl-NL" dirty="0" err="1"/>
              <a:t>onderscheid</a:t>
            </a:r>
            <a:r>
              <a:rPr lang="en-US" altLang="nl-NL" dirty="0"/>
              <a:t> </a:t>
            </a:r>
            <a:r>
              <a:rPr lang="en-US" altLang="nl-NL" dirty="0" err="1"/>
              <a:t>maken</a:t>
            </a:r>
            <a:r>
              <a:rPr lang="en-US" altLang="nl-NL" dirty="0"/>
              <a:t> </a:t>
            </a:r>
            <a:r>
              <a:rPr lang="en-US" altLang="nl-NL" dirty="0" err="1"/>
              <a:t>tussen</a:t>
            </a:r>
            <a:r>
              <a:rPr lang="en-US" altLang="nl-NL" dirty="0"/>
              <a:t> </a:t>
            </a:r>
            <a:r>
              <a:rPr lang="en-US" altLang="nl-NL" dirty="0" err="1"/>
              <a:t>mensen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De </a:t>
            </a:r>
            <a:r>
              <a:rPr lang="en-US" sz="2800" dirty="0" err="1"/>
              <a:t>rassenleer</a:t>
            </a:r>
            <a:r>
              <a:rPr lang="en-US" sz="2800" dirty="0"/>
              <a:t> van de </a:t>
            </a:r>
            <a:r>
              <a:rPr lang="en-US" sz="2800" dirty="0" err="1"/>
              <a:t>nazi’s</a:t>
            </a:r>
            <a:r>
              <a:rPr lang="en-US" sz="2800" dirty="0"/>
              <a:t> 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38232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en-US" altLang="nl-NL" dirty="0"/>
              <a:t>De </a:t>
            </a:r>
            <a:r>
              <a:rPr lang="en-US" altLang="nl-NL" dirty="0" err="1"/>
              <a:t>nazi’s</a:t>
            </a:r>
            <a:r>
              <a:rPr lang="en-US" altLang="nl-NL" dirty="0"/>
              <a:t> </a:t>
            </a:r>
            <a:r>
              <a:rPr lang="en-US" altLang="nl-NL" dirty="0" err="1"/>
              <a:t>vermoordden</a:t>
            </a:r>
            <a:r>
              <a:rPr lang="en-US" altLang="nl-NL" dirty="0"/>
              <a:t> </a:t>
            </a:r>
            <a:r>
              <a:rPr lang="en-US" altLang="nl-NL" dirty="0" err="1"/>
              <a:t>zes</a:t>
            </a:r>
            <a:r>
              <a:rPr lang="en-US" altLang="nl-NL" dirty="0"/>
              <a:t> </a:t>
            </a:r>
            <a:r>
              <a:rPr lang="en-US" altLang="nl-NL" dirty="0" err="1"/>
              <a:t>miljoen</a:t>
            </a:r>
            <a:r>
              <a:rPr lang="en-US" altLang="nl-NL" dirty="0"/>
              <a:t> </a:t>
            </a:r>
            <a:r>
              <a:rPr lang="en-US" altLang="nl-NL" dirty="0" err="1"/>
              <a:t>joden</a:t>
            </a:r>
            <a:r>
              <a:rPr lang="en-US" altLang="nl-NL" dirty="0"/>
              <a:t>. </a:t>
            </a:r>
            <a:r>
              <a:rPr lang="en-US" altLang="nl-NL" dirty="0" err="1"/>
              <a:t>Vanaf</a:t>
            </a:r>
            <a:r>
              <a:rPr lang="en-US" altLang="nl-NL" dirty="0"/>
              <a:t> 1942 </a:t>
            </a:r>
            <a:r>
              <a:rPr lang="en-US" altLang="nl-NL" dirty="0" err="1"/>
              <a:t>gebeurde</a:t>
            </a:r>
            <a:r>
              <a:rPr lang="en-US" altLang="nl-NL" dirty="0"/>
              <a:t> </a:t>
            </a:r>
            <a:r>
              <a:rPr lang="en-US" altLang="nl-NL" dirty="0" err="1"/>
              <a:t>dat</a:t>
            </a:r>
            <a:r>
              <a:rPr lang="en-US" altLang="nl-NL" dirty="0"/>
              <a:t> in </a:t>
            </a:r>
            <a:r>
              <a:rPr lang="en-US" altLang="nl-NL" dirty="0" err="1"/>
              <a:t>vernietigingskampen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De </a:t>
            </a:r>
            <a:r>
              <a:rPr lang="en-US" altLang="nl-NL" dirty="0">
                <a:solidFill>
                  <a:srgbClr val="00B0F0"/>
                </a:solidFill>
              </a:rPr>
              <a:t>genocide</a:t>
            </a:r>
            <a:r>
              <a:rPr lang="en-US" altLang="nl-NL" dirty="0"/>
              <a:t> (</a:t>
            </a:r>
            <a:r>
              <a:rPr lang="en-US" altLang="nl-NL" dirty="0" err="1"/>
              <a:t>volkerenmoord</a:t>
            </a:r>
            <a:r>
              <a:rPr lang="en-US" altLang="nl-NL" dirty="0"/>
              <a:t>) op de </a:t>
            </a:r>
            <a:r>
              <a:rPr lang="en-US" altLang="nl-NL" dirty="0" err="1"/>
              <a:t>joden</a:t>
            </a:r>
            <a:r>
              <a:rPr lang="en-US" altLang="nl-NL" dirty="0"/>
              <a:t> </a:t>
            </a:r>
            <a:r>
              <a:rPr lang="en-US" altLang="nl-NL" dirty="0" err="1"/>
              <a:t>tijdens</a:t>
            </a:r>
            <a:r>
              <a:rPr lang="en-US" altLang="nl-NL" dirty="0"/>
              <a:t> de </a:t>
            </a:r>
            <a:r>
              <a:rPr lang="en-US" altLang="nl-NL" dirty="0" err="1"/>
              <a:t>Tweede</a:t>
            </a:r>
            <a:r>
              <a:rPr lang="en-US" altLang="nl-NL" dirty="0"/>
              <a:t> </a:t>
            </a:r>
            <a:r>
              <a:rPr lang="en-US" altLang="nl-NL" dirty="0" err="1"/>
              <a:t>Wereldoorlog</a:t>
            </a:r>
            <a:r>
              <a:rPr lang="en-US" altLang="nl-NL" dirty="0"/>
              <a:t> </a:t>
            </a:r>
            <a:r>
              <a:rPr lang="en-US" altLang="nl-NL" dirty="0" err="1"/>
              <a:t>wordt</a:t>
            </a:r>
            <a:r>
              <a:rPr lang="en-US" altLang="nl-NL" dirty="0"/>
              <a:t> de </a:t>
            </a:r>
            <a:r>
              <a:rPr lang="en-US" altLang="nl-NL" dirty="0">
                <a:solidFill>
                  <a:srgbClr val="00B0F0"/>
                </a:solidFill>
              </a:rPr>
              <a:t>Holocaust</a:t>
            </a:r>
            <a:r>
              <a:rPr lang="en-US" altLang="nl-NL" dirty="0"/>
              <a:t> </a:t>
            </a:r>
            <a:r>
              <a:rPr lang="en-US" altLang="nl-NL" dirty="0" err="1"/>
              <a:t>genoemd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r>
              <a:rPr lang="en-US" dirty="0"/>
              <a:t>De </a:t>
            </a:r>
            <a:r>
              <a:rPr lang="en-US" dirty="0" err="1"/>
              <a:t>Duitse</a:t>
            </a:r>
            <a:r>
              <a:rPr lang="en-US" dirty="0"/>
              <a:t> </a:t>
            </a:r>
            <a:r>
              <a:rPr lang="en-US" dirty="0" err="1"/>
              <a:t>bezetting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jodenvervolging</a:t>
            </a:r>
            <a:r>
              <a:rPr lang="en-US" dirty="0"/>
              <a:t> </a:t>
            </a:r>
            <a:r>
              <a:rPr lang="nl-NL" altLang="nl-NL" dirty="0"/>
              <a:t>is een </a:t>
            </a:r>
            <a:r>
              <a:rPr lang="nl-NL" altLang="nl-NL" b="1" dirty="0"/>
              <a:t>kenmerkend aspect</a:t>
            </a:r>
            <a:r>
              <a:rPr lang="nl-NL" altLang="nl-NL" dirty="0"/>
              <a:t> van de tijd van de wereldoorlogen.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Het </a:t>
            </a:r>
            <a:r>
              <a:rPr lang="en-US" sz="2800" dirty="0" err="1"/>
              <a:t>kenmerkend</a:t>
            </a:r>
            <a:r>
              <a:rPr lang="en-US" sz="2800" dirty="0"/>
              <a:t> aspect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74645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9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860032" y="290382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SS’er vermoordt een joods Oekraïner (1941). 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2143"/>
            <a:ext cx="3611496" cy="54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3964"/>
      </p:ext>
    </p:extLst>
  </p:cSld>
  <p:clrMapOvr>
    <a:masterClrMapping/>
  </p:clrMapOvr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1201</TotalTime>
  <Words>379</Words>
  <Application>Microsoft Macintosh PowerPoint</Application>
  <PresentationFormat>Diavoorstelling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Verdana</vt:lpstr>
      <vt:lpstr>Wingdings</vt:lpstr>
      <vt:lpstr>NU presentatie (blue)</vt:lpstr>
      <vt:lpstr>Witte achtergrond</vt:lpstr>
      <vt:lpstr>1_Witte achtergrond</vt:lpstr>
      <vt:lpstr>§4.3 De Tweede Wereldoorlog</vt:lpstr>
      <vt:lpstr>De weg naar een nieuwe oorlog</vt:lpstr>
      <vt:lpstr>De bezetting van Europa</vt:lpstr>
      <vt:lpstr>PowerPoint-presentatie</vt:lpstr>
      <vt:lpstr>Het terugdringen van Duitsland</vt:lpstr>
      <vt:lpstr>Het kenmerkend aspect</vt:lpstr>
      <vt:lpstr>De rassenleer van de nazi’s </vt:lpstr>
      <vt:lpstr>Het kenmerkend aspect</vt:lpstr>
      <vt:lpstr>PowerPoint-presentatie</vt:lpstr>
    </vt:vector>
  </TitlesOfParts>
  <Company>Infinitas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Jankees den Otter</cp:lastModifiedBy>
  <cp:revision>288</cp:revision>
  <cp:lastPrinted>2013-03-19T08:25:20Z</cp:lastPrinted>
  <dcterms:created xsi:type="dcterms:W3CDTF">2013-03-13T12:13:36Z</dcterms:created>
  <dcterms:modified xsi:type="dcterms:W3CDTF">2020-05-08T09:07:45Z</dcterms:modified>
</cp:coreProperties>
</file>